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2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2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1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9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8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3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6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4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7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8030C-96A4-4C84-92DB-0E1F7257953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4866-330F-4112-ABD6-85C09C29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479" y="-5834"/>
            <a:ext cx="2380935" cy="1569660"/>
            <a:chOff x="1828800" y="5288340"/>
            <a:chExt cx="2380935" cy="1569660"/>
          </a:xfrm>
        </p:grpSpPr>
        <p:sp>
          <p:nvSpPr>
            <p:cNvPr id="71" name="Rectangle 70"/>
            <p:cNvSpPr/>
            <p:nvPr/>
          </p:nvSpPr>
          <p:spPr>
            <a:xfrm>
              <a:off x="2819400" y="5288340"/>
              <a:ext cx="737019" cy="1569660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96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438591" y="5486400"/>
              <a:ext cx="675185" cy="70788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40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7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 rot="5400000">
              <a:off x="3538397" y="5972735"/>
              <a:ext cx="511679" cy="830997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19521" y="5535427"/>
              <a:ext cx="1594255" cy="11086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9520" y="5546836"/>
              <a:ext cx="492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524191" y="6260068"/>
              <a:ext cx="492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86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 rot="10800000">
              <a:off x="1828800" y="6248400"/>
              <a:ext cx="152400" cy="381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rot="10800000">
              <a:off x="2000959" y="6080760"/>
              <a:ext cx="152400" cy="54864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10800000">
              <a:off x="2170623" y="5806440"/>
              <a:ext cx="155448" cy="8229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 rot="10800000">
              <a:off x="2347361" y="5546836"/>
              <a:ext cx="142705" cy="10825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76600" y="-381000"/>
            <a:ext cx="1756829" cy="1938992"/>
            <a:chOff x="4800600" y="4136688"/>
            <a:chExt cx="1756829" cy="1938992"/>
          </a:xfrm>
        </p:grpSpPr>
        <p:sp>
          <p:nvSpPr>
            <p:cNvPr id="93" name="Rectangle 92"/>
            <p:cNvSpPr/>
            <p:nvPr/>
          </p:nvSpPr>
          <p:spPr>
            <a:xfrm>
              <a:off x="5409568" y="4136688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882244" y="4441401"/>
              <a:ext cx="675185" cy="70788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40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7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922845" y="5032801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800600" y="4601896"/>
              <a:ext cx="661266" cy="1082564"/>
              <a:chOff x="4858065" y="4601896"/>
              <a:chExt cx="661266" cy="1082564"/>
            </a:xfrm>
          </p:grpSpPr>
          <p:sp>
            <p:nvSpPr>
              <p:cNvPr id="99" name="Rectangle 98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28599" y="4705081"/>
            <a:ext cx="2310394" cy="1938992"/>
            <a:chOff x="4748934" y="2438400"/>
            <a:chExt cx="2310394" cy="1938992"/>
          </a:xfrm>
        </p:grpSpPr>
        <p:sp>
          <p:nvSpPr>
            <p:cNvPr id="103" name="Rectangle 102"/>
            <p:cNvSpPr/>
            <p:nvPr/>
          </p:nvSpPr>
          <p:spPr>
            <a:xfrm>
              <a:off x="5333368" y="2438400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755640" y="3108404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510658" y="3331091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4748934" y="2903608"/>
              <a:ext cx="661266" cy="1082564"/>
              <a:chOff x="4858065" y="4601896"/>
              <a:chExt cx="661266" cy="1082564"/>
            </a:xfrm>
          </p:grpSpPr>
          <p:sp>
            <p:nvSpPr>
              <p:cNvPr id="107" name="Rectangle 106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25314" y="1408594"/>
            <a:ext cx="1416455" cy="1938992"/>
            <a:chOff x="2057400" y="228600"/>
            <a:chExt cx="1416455" cy="1938992"/>
          </a:xfrm>
        </p:grpSpPr>
        <p:sp>
          <p:nvSpPr>
            <p:cNvPr id="111" name="Rectangle 110"/>
            <p:cNvSpPr/>
            <p:nvPr/>
          </p:nvSpPr>
          <p:spPr>
            <a:xfrm>
              <a:off x="2057400" y="228600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79672" y="898604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357529" y="1285049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2344" y="228600"/>
              <a:ext cx="614256" cy="887538"/>
            </a:xfrm>
            <a:prstGeom prst="rect">
              <a:avLst/>
            </a:prstGeom>
          </p:spPr>
        </p:pic>
      </p:grpSp>
      <p:grpSp>
        <p:nvGrpSpPr>
          <p:cNvPr id="128" name="Group 127"/>
          <p:cNvGrpSpPr/>
          <p:nvPr/>
        </p:nvGrpSpPr>
        <p:grpSpPr>
          <a:xfrm>
            <a:off x="5380585" y="76200"/>
            <a:ext cx="1477415" cy="2138693"/>
            <a:chOff x="5821723" y="228600"/>
            <a:chExt cx="1477415" cy="2138693"/>
          </a:xfrm>
        </p:grpSpPr>
        <p:pic>
          <p:nvPicPr>
            <p:cNvPr id="127" name="Picture 4" descr="C:\Users\T Dickens\AppData\Local\Microsoft\Windows\Temporary Internet Files\Content.IE5\48548J5T\MC900241119[2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467" t="41989"/>
            <a:stretch/>
          </p:blipFill>
          <p:spPr bwMode="auto">
            <a:xfrm rot="16039334">
              <a:off x="6301710" y="601236"/>
              <a:ext cx="359562" cy="366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9" name="Group 118"/>
            <p:cNvGrpSpPr/>
            <p:nvPr/>
          </p:nvGrpSpPr>
          <p:grpSpPr>
            <a:xfrm>
              <a:off x="6471515" y="228600"/>
              <a:ext cx="661266" cy="1082564"/>
              <a:chOff x="4858065" y="4601896"/>
              <a:chExt cx="661266" cy="1082564"/>
            </a:xfrm>
          </p:grpSpPr>
          <p:sp>
            <p:nvSpPr>
              <p:cNvPr id="120" name="Rectangle 119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5821723" y="428301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304955" y="1098305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182812" y="1484750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341650" y="3173696"/>
            <a:ext cx="1477415" cy="2138693"/>
            <a:chOff x="5821723" y="228600"/>
            <a:chExt cx="1477415" cy="2138693"/>
          </a:xfrm>
        </p:grpSpPr>
        <p:pic>
          <p:nvPicPr>
            <p:cNvPr id="130" name="Picture 4" descr="C:\Users\T Dickens\AppData\Local\Microsoft\Windows\Temporary Internet Files\Content.IE5\48548J5T\MC900241119[2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467" t="41989"/>
            <a:stretch/>
          </p:blipFill>
          <p:spPr bwMode="auto">
            <a:xfrm rot="16039334">
              <a:off x="6301710" y="601236"/>
              <a:ext cx="359562" cy="366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1" name="Group 130"/>
            <p:cNvGrpSpPr/>
            <p:nvPr/>
          </p:nvGrpSpPr>
          <p:grpSpPr>
            <a:xfrm>
              <a:off x="6471515" y="228600"/>
              <a:ext cx="661266" cy="1082564"/>
              <a:chOff x="4858065" y="4601896"/>
              <a:chExt cx="661266" cy="1082564"/>
            </a:xfrm>
          </p:grpSpPr>
          <p:sp>
            <p:nvSpPr>
              <p:cNvPr id="135" name="Rectangle 134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>
              <a:off x="5821723" y="428301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304955" y="1098305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182812" y="1484750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813034" y="1371600"/>
            <a:ext cx="737019" cy="193899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en-US" sz="12000" b="1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endParaRPr lang="en-US" sz="12000" b="1" dirty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35306" y="2041604"/>
            <a:ext cx="994183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6600" b="1" dirty="0" smtClean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endParaRPr lang="en-US" sz="1100" b="1" dirty="0">
              <a:ln w="18415" cmpd="sng">
                <a:noFill/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90324" y="2264291"/>
            <a:ext cx="54867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48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900" b="1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28600" y="1836808"/>
            <a:ext cx="661266" cy="1082564"/>
            <a:chOff x="4858065" y="4601896"/>
            <a:chExt cx="661266" cy="1082564"/>
          </a:xfrm>
        </p:grpSpPr>
        <p:sp>
          <p:nvSpPr>
            <p:cNvPr id="56" name="Rectangle 55"/>
            <p:cNvSpPr/>
            <p:nvPr/>
          </p:nvSpPr>
          <p:spPr>
            <a:xfrm rot="10800000">
              <a:off x="4858065" y="5303460"/>
              <a:ext cx="152400" cy="381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10800000">
              <a:off x="5030224" y="5135820"/>
              <a:ext cx="152400" cy="54864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0800000">
              <a:off x="5199888" y="4861500"/>
              <a:ext cx="155448" cy="82296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0800000">
              <a:off x="5376626" y="4601896"/>
              <a:ext cx="142705" cy="108256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813034" y="2937808"/>
            <a:ext cx="737019" cy="193899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en-US" sz="120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endParaRPr lang="en-US" sz="12000" b="1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235306" y="3607812"/>
            <a:ext cx="994183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6600" b="1" dirty="0" smtClean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endParaRPr lang="en-US" sz="1100" b="1" dirty="0">
              <a:ln w="18415" cmpd="sng">
                <a:noFill/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90324" y="3830499"/>
            <a:ext cx="54867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48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900" b="1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28600" y="3403016"/>
            <a:ext cx="661266" cy="1082564"/>
            <a:chOff x="4858065" y="4601896"/>
            <a:chExt cx="661266" cy="1082564"/>
          </a:xfrm>
        </p:grpSpPr>
        <p:sp>
          <p:nvSpPr>
            <p:cNvPr id="64" name="Rectangle 63"/>
            <p:cNvSpPr/>
            <p:nvPr/>
          </p:nvSpPr>
          <p:spPr>
            <a:xfrm rot="10800000">
              <a:off x="4858065" y="5303460"/>
              <a:ext cx="152400" cy="381000"/>
            </a:xfrm>
            <a:prstGeom prst="rect">
              <a:avLst/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10800000">
              <a:off x="5030224" y="5135820"/>
              <a:ext cx="152400" cy="54864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10800000">
              <a:off x="5199888" y="4861500"/>
              <a:ext cx="155448" cy="822960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10800000">
              <a:off x="5376626" y="4601896"/>
              <a:ext cx="142705" cy="10825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97881" y="1104036"/>
            <a:ext cx="2310394" cy="1938992"/>
            <a:chOff x="4748934" y="2438400"/>
            <a:chExt cx="2310394" cy="1938992"/>
          </a:xfrm>
        </p:grpSpPr>
        <p:sp>
          <p:nvSpPr>
            <p:cNvPr id="76" name="Rectangle 75"/>
            <p:cNvSpPr/>
            <p:nvPr/>
          </p:nvSpPr>
          <p:spPr>
            <a:xfrm>
              <a:off x="5333368" y="2438400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55640" y="3108404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510658" y="3331091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4748934" y="2903608"/>
              <a:ext cx="661266" cy="1082564"/>
              <a:chOff x="4858065" y="4601896"/>
              <a:chExt cx="661266" cy="1082564"/>
            </a:xfrm>
          </p:grpSpPr>
          <p:sp>
            <p:nvSpPr>
              <p:cNvPr id="80" name="Rectangle 79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5774271" y="4959587"/>
            <a:ext cx="2310394" cy="1938992"/>
            <a:chOff x="4748934" y="2438400"/>
            <a:chExt cx="2310394" cy="1938992"/>
          </a:xfrm>
        </p:grpSpPr>
        <p:sp>
          <p:nvSpPr>
            <p:cNvPr id="87" name="Rectangle 86"/>
            <p:cNvSpPr/>
            <p:nvPr/>
          </p:nvSpPr>
          <p:spPr>
            <a:xfrm>
              <a:off x="5333368" y="2438400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55640" y="3108404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510658" y="3331091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4748934" y="2903608"/>
              <a:ext cx="661266" cy="1082564"/>
              <a:chOff x="4858065" y="4601896"/>
              <a:chExt cx="661266" cy="1082564"/>
            </a:xfrm>
          </p:grpSpPr>
          <p:sp>
            <p:nvSpPr>
              <p:cNvPr id="96" name="Rectangle 95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-1041" r="-1" b="3872"/>
          <a:stretch/>
        </p:blipFill>
        <p:spPr>
          <a:xfrm>
            <a:off x="6477000" y="5040991"/>
            <a:ext cx="394241" cy="369209"/>
          </a:xfrm>
          <a:prstGeom prst="rect">
            <a:avLst/>
          </a:prstGeom>
        </p:spPr>
      </p:pic>
      <p:grpSp>
        <p:nvGrpSpPr>
          <p:cNvPr id="115" name="Group 114"/>
          <p:cNvGrpSpPr/>
          <p:nvPr/>
        </p:nvGrpSpPr>
        <p:grpSpPr>
          <a:xfrm>
            <a:off x="3342943" y="4975530"/>
            <a:ext cx="1477415" cy="2138693"/>
            <a:chOff x="5821723" y="228600"/>
            <a:chExt cx="1477415" cy="2138693"/>
          </a:xfrm>
        </p:grpSpPr>
        <p:grpSp>
          <p:nvGrpSpPr>
            <p:cNvPr id="117" name="Group 116"/>
            <p:cNvGrpSpPr/>
            <p:nvPr/>
          </p:nvGrpSpPr>
          <p:grpSpPr>
            <a:xfrm>
              <a:off x="6471515" y="228600"/>
              <a:ext cx="661266" cy="1082564"/>
              <a:chOff x="4858065" y="4601896"/>
              <a:chExt cx="661266" cy="1082564"/>
            </a:xfrm>
          </p:grpSpPr>
          <p:sp>
            <p:nvSpPr>
              <p:cNvPr id="141" name="Rectangle 140"/>
              <p:cNvSpPr/>
              <p:nvPr/>
            </p:nvSpPr>
            <p:spPr>
              <a:xfrm rot="10800000">
                <a:off x="4858065" y="5303460"/>
                <a:ext cx="1524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10800000">
                <a:off x="5030224" y="5135820"/>
                <a:ext cx="152400" cy="5486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 rot="10800000">
                <a:off x="5199888" y="4861500"/>
                <a:ext cx="155448" cy="82296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 rot="10800000">
                <a:off x="5376626" y="4601896"/>
                <a:ext cx="142705" cy="10825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5821723" y="428301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304955" y="1098305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82812" y="1484750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042919" y="2658407"/>
            <a:ext cx="2047153" cy="1938992"/>
            <a:chOff x="5251985" y="428301"/>
            <a:chExt cx="2047153" cy="193899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46" name="Group 145"/>
            <p:cNvGrpSpPr/>
            <p:nvPr/>
          </p:nvGrpSpPr>
          <p:grpSpPr>
            <a:xfrm>
              <a:off x="5251985" y="891232"/>
              <a:ext cx="661266" cy="1082564"/>
              <a:chOff x="3638535" y="5264528"/>
              <a:chExt cx="661266" cy="1082564"/>
            </a:xfrm>
          </p:grpSpPr>
          <p:sp>
            <p:nvSpPr>
              <p:cNvPr id="150" name="Rectangle 149"/>
              <p:cNvSpPr/>
              <p:nvPr/>
            </p:nvSpPr>
            <p:spPr>
              <a:xfrm rot="10800000">
                <a:off x="3638535" y="5966092"/>
                <a:ext cx="1524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 rot="10800000">
                <a:off x="3810694" y="5798452"/>
                <a:ext cx="152400" cy="5486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 rot="10800000">
                <a:off x="3980358" y="5524132"/>
                <a:ext cx="155448" cy="82296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 rot="10800000">
                <a:off x="4157096" y="5264528"/>
                <a:ext cx="142705" cy="10825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5821723" y="428301"/>
              <a:ext cx="737019" cy="1938992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r>
                <a:rPr lang="en-US" sz="12000" b="1" dirty="0" smtClean="0">
                  <a:ln w="18415" cmpd="sng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  <a:endParaRPr lang="en-US" sz="12000" b="1" dirty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304955" y="1098305"/>
              <a:ext cx="994183" cy="1107996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r>
                <a:rPr lang="en-US" sz="6600" b="1" dirty="0" smtClean="0">
                  <a:ln w="18415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</a:t>
              </a:r>
              <a:endParaRPr lang="en-US" sz="1100" b="1" dirty="0">
                <a:ln w="18415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182812" y="1484750"/>
              <a:ext cx="548670" cy="83099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r>
                <a:rPr lang="en-US" sz="4800" b="1" dirty="0">
                  <a:ln w="18415" cmpd="sng">
                    <a:noFill/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9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00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Ebrima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Dickens</dc:creator>
  <cp:lastModifiedBy>CMS</cp:lastModifiedBy>
  <cp:revision>29</cp:revision>
  <dcterms:created xsi:type="dcterms:W3CDTF">2014-02-17T05:23:35Z</dcterms:created>
  <dcterms:modified xsi:type="dcterms:W3CDTF">2014-11-28T23:56:10Z</dcterms:modified>
</cp:coreProperties>
</file>